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57" r:id="rId4"/>
    <p:sldId id="304" r:id="rId5"/>
    <p:sldId id="305" r:id="rId6"/>
    <p:sldId id="306" r:id="rId7"/>
    <p:sldId id="307" r:id="rId8"/>
    <p:sldId id="308" r:id="rId9"/>
    <p:sldId id="315" r:id="rId10"/>
    <p:sldId id="316" r:id="rId11"/>
    <p:sldId id="311" r:id="rId12"/>
    <p:sldId id="309" r:id="rId13"/>
    <p:sldId id="312" r:id="rId14"/>
    <p:sldId id="313" r:id="rId15"/>
    <p:sldId id="314" r:id="rId16"/>
    <p:sldId id="310" r:id="rId17"/>
    <p:sldId id="317" r:id="rId18"/>
    <p:sldId id="318" r:id="rId19"/>
    <p:sldId id="319" r:id="rId20"/>
    <p:sldId id="320" r:id="rId21"/>
    <p:sldId id="321" r:id="rId22"/>
    <p:sldId id="323" r:id="rId23"/>
    <p:sldId id="324" r:id="rId24"/>
    <p:sldId id="325" r:id="rId25"/>
    <p:sldId id="326" r:id="rId26"/>
    <p:sldId id="322" r:id="rId27"/>
    <p:sldId id="30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728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0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6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3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2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6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0FE44-263A-4753-9391-8BB9E5B626D9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3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nc.m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mcomp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king.engr.wisc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/>
              <a:t>Host Your Own Website 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981200"/>
            <a:ext cx="6705600" cy="838200"/>
          </a:xfrm>
        </p:spPr>
        <p:txBody>
          <a:bodyPr/>
          <a:lstStyle/>
          <a:p>
            <a:r>
              <a:rPr lang="en-US" dirty="0" smtClean="0"/>
              <a:t>Finally a place to store all those memes</a:t>
            </a:r>
            <a:endParaRPr lang="en-US" dirty="0"/>
          </a:p>
        </p:txBody>
      </p:sp>
      <p:pic>
        <p:nvPicPr>
          <p:cNvPr id="4" name="Picture 4" descr="http://ieee.slc.engr.wisc.edu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86200"/>
            <a:ext cx="464725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4158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/>
              <a:t>Hosted by:</a:t>
            </a:r>
            <a:endParaRPr lang="en-US" sz="2800" dirty="0"/>
          </a:p>
        </p:txBody>
      </p:sp>
      <p:pic>
        <p:nvPicPr>
          <p:cNvPr id="6" name="Picture 6" descr="Image result for makerspace madison uw wend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33800"/>
            <a:ext cx="2667000" cy="23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2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to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  <a:p>
            <a:pPr lvl="1"/>
            <a:r>
              <a:rPr lang="en-US" dirty="0"/>
              <a:t>Stands for Hypertext Transfer Protocol</a:t>
            </a:r>
          </a:p>
          <a:p>
            <a:pPr lvl="1"/>
            <a:r>
              <a:rPr lang="en-US" dirty="0"/>
              <a:t>Way of sending text to servers and getting a response back from </a:t>
            </a:r>
            <a:r>
              <a:rPr lang="en-US" dirty="0" smtClean="0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Loading a </a:t>
            </a:r>
            <a:r>
              <a:rPr lang="en-US" dirty="0"/>
              <a:t>W</a:t>
            </a:r>
            <a:r>
              <a:rPr lang="en-US" dirty="0" smtClean="0"/>
              <a:t>ebsite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75673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0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Loading a </a:t>
            </a:r>
            <a:r>
              <a:rPr lang="en-US" dirty="0"/>
              <a:t>W</a:t>
            </a:r>
            <a:r>
              <a:rPr lang="en-US" dirty="0" smtClean="0"/>
              <a:t>ebsite Works</a:t>
            </a: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5334000" cy="443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78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Internet Works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2590800"/>
            <a:ext cx="450835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659" y="2666596"/>
            <a:ext cx="33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University of Wisconsin - Madison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876800" y="1905000"/>
            <a:ext cx="1828800" cy="946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953000" y="2957596"/>
            <a:ext cx="2514600" cy="106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95250" y="3459136"/>
            <a:ext cx="2319950" cy="731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666" y="1485900"/>
            <a:ext cx="54077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840" y="2538496"/>
            <a:ext cx="54077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5" y="3825068"/>
            <a:ext cx="54077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3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IP Addresses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48759"/>
            <a:ext cx="5791200" cy="320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304800" y="1285777"/>
            <a:ext cx="8686800" cy="4525963"/>
          </a:xfrm>
        </p:spPr>
        <p:txBody>
          <a:bodyPr/>
          <a:lstStyle/>
          <a:p>
            <a:r>
              <a:rPr lang="en-US" dirty="0" smtClean="0"/>
              <a:t>127.0.0.1 is your computer</a:t>
            </a:r>
          </a:p>
          <a:p>
            <a:pPr lvl="1"/>
            <a:r>
              <a:rPr lang="en-US" dirty="0" smtClean="0"/>
              <a:t>Also called </a:t>
            </a:r>
            <a:r>
              <a:rPr lang="en-US" dirty="0" smtClean="0">
                <a:solidFill>
                  <a:srgbClr val="FF0000"/>
                </a:solidFill>
              </a:rPr>
              <a:t>localhost</a:t>
            </a:r>
          </a:p>
          <a:p>
            <a:r>
              <a:rPr lang="en-US" dirty="0" smtClean="0"/>
              <a:t>192.168.1.100 is IP on local network (in this case)</a:t>
            </a:r>
          </a:p>
          <a:p>
            <a:pPr lvl="1"/>
            <a:r>
              <a:rPr lang="en-US" dirty="0" smtClean="0"/>
              <a:t>Can’t get too from another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4191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Each local network has a “Public Facing IP”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6248400" cy="430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4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DNS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53439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does it cost?</a:t>
            </a:r>
            <a:endParaRPr lang="en-US" dirty="0"/>
          </a:p>
        </p:txBody>
      </p:sp>
      <p:pic>
        <p:nvPicPr>
          <p:cNvPr id="8194" name="Picture 2" descr="C:\Users\SpencerFricke\Downloads\giphy-downsized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4853968" cy="323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5410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…if you are a student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5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Domain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companies LOVE giving 1-year promotions</a:t>
            </a:r>
          </a:p>
          <a:p>
            <a:r>
              <a:rPr lang="en-US" dirty="0" smtClean="0">
                <a:hlinkClick r:id="rId2"/>
              </a:rPr>
              <a:t>Namecheap</a:t>
            </a:r>
            <a:r>
              <a:rPr lang="en-US" dirty="0" smtClean="0"/>
              <a:t> gives students 1 free domain</a:t>
            </a:r>
          </a:p>
          <a:p>
            <a:r>
              <a:rPr lang="en-US" dirty="0" smtClean="0"/>
              <a:t>Domain.com gives a free year with MLH code</a:t>
            </a:r>
          </a:p>
          <a:p>
            <a:endParaRPr lang="en-US" dirty="0" smtClean="0"/>
          </a:p>
          <a:p>
            <a:r>
              <a:rPr lang="en-US" dirty="0" smtClean="0"/>
              <a:t>Domain names can be used to redirect to other websites</a:t>
            </a:r>
          </a:p>
          <a:p>
            <a:pPr lvl="1"/>
            <a:r>
              <a:rPr lang="en-US" dirty="0" smtClean="0"/>
              <a:t>But the address will change in the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check a domain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8534400" cy="347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219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hlinkClick r:id="rId3"/>
              </a:rPr>
              <a:t>http://domcomp.com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146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More Workshops This Year!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828800"/>
            <a:ext cx="8229600" cy="41601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https://making.engr.wisc.edu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3" y="2667000"/>
            <a:ext cx="8477956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SpencerFricke\Downloads\cheering_minions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1001"/>
            <a:ext cx="2039938" cy="9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3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Domain, 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Need to direct it</a:t>
            </a:r>
          </a:p>
          <a:p>
            <a:pPr lvl="1"/>
            <a:r>
              <a:rPr lang="en-US" dirty="0" smtClean="0"/>
              <a:t>Give a “A Record” to the IP of server</a:t>
            </a:r>
          </a:p>
          <a:p>
            <a:r>
              <a:rPr lang="en-US" dirty="0" smtClean="0"/>
              <a:t>Set “</a:t>
            </a:r>
            <a:r>
              <a:rPr lang="en-US" dirty="0" err="1" smtClean="0"/>
              <a:t>Nameservers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Tell it where to find IP</a:t>
            </a:r>
          </a:p>
          <a:p>
            <a:pPr lvl="1"/>
            <a:r>
              <a:rPr lang="en-US" dirty="0" smtClean="0"/>
              <a:t>Namecheap and Domain.com have this supported</a:t>
            </a:r>
          </a:p>
          <a:p>
            <a:r>
              <a:rPr lang="en-US" dirty="0" smtClean="0"/>
              <a:t>Use a CDN like </a:t>
            </a:r>
            <a:r>
              <a:rPr lang="en-US" dirty="0" err="1" smtClean="0"/>
              <a:t>Cloudflare</a:t>
            </a:r>
            <a:endParaRPr lang="en-US" dirty="0" smtClean="0"/>
          </a:p>
          <a:p>
            <a:pPr lvl="1"/>
            <a:r>
              <a:rPr lang="en-US" dirty="0" smtClean="0"/>
              <a:t>Free (for non-business websites)</a:t>
            </a:r>
          </a:p>
          <a:p>
            <a:pPr lvl="1"/>
            <a:r>
              <a:rPr lang="en-US" dirty="0" smtClean="0"/>
              <a:t>Can prevent DDoS attacks</a:t>
            </a:r>
          </a:p>
          <a:p>
            <a:pPr lvl="1"/>
            <a:r>
              <a:rPr lang="en-US" dirty="0" smtClean="0"/>
              <a:t>Shows detailed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Where to host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915400" cy="5791200"/>
          </a:xfrm>
        </p:spPr>
        <p:txBody>
          <a:bodyPr>
            <a:normAutofit/>
          </a:bodyPr>
          <a:lstStyle/>
          <a:p>
            <a:r>
              <a:rPr lang="en-US" dirty="0" smtClean="0"/>
              <a:t>Digital Ocean</a:t>
            </a:r>
          </a:p>
          <a:p>
            <a:pPr lvl="1"/>
            <a:r>
              <a:rPr lang="en-US" dirty="0" smtClean="0"/>
              <a:t>$50 of credit for students ($5/month for lowest tier)</a:t>
            </a:r>
          </a:p>
          <a:p>
            <a:r>
              <a:rPr lang="en-US" dirty="0" smtClean="0"/>
              <a:t>AWS</a:t>
            </a:r>
          </a:p>
          <a:p>
            <a:pPr lvl="1"/>
            <a:r>
              <a:rPr lang="en-US" dirty="0" smtClean="0"/>
              <a:t>About $100 credit for students</a:t>
            </a:r>
          </a:p>
          <a:p>
            <a:r>
              <a:rPr lang="en-US" dirty="0" smtClean="0"/>
              <a:t>Azure</a:t>
            </a:r>
          </a:p>
          <a:p>
            <a:pPr lvl="1"/>
            <a:r>
              <a:rPr lang="en-US" dirty="0" smtClean="0"/>
              <a:t>About $200 credits for students</a:t>
            </a:r>
          </a:p>
          <a:p>
            <a:r>
              <a:rPr lang="en-US" dirty="0" smtClean="0"/>
              <a:t>Your computer</a:t>
            </a:r>
          </a:p>
          <a:p>
            <a:pPr lvl="1"/>
            <a:r>
              <a:rPr lang="en-US" dirty="0" smtClean="0"/>
              <a:t>Can host a Raspberry Pi from apartment</a:t>
            </a:r>
          </a:p>
          <a:p>
            <a:r>
              <a:rPr lang="en-US" sz="2800" dirty="0" smtClean="0"/>
              <a:t>Many of free host sites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GitHub.pages</a:t>
            </a:r>
            <a:r>
              <a:rPr lang="en-US" sz="2800" dirty="0" smtClean="0"/>
              <a:t>, </a:t>
            </a:r>
            <a:r>
              <a:rPr lang="en-US" sz="2800" dirty="0" err="1" smtClean="0"/>
              <a:t>wordpress</a:t>
            </a:r>
            <a:r>
              <a:rPr lang="en-US" sz="2800" dirty="0" smtClean="0"/>
              <a:t>, </a:t>
            </a:r>
            <a:r>
              <a:rPr lang="en-US" sz="2800" dirty="0" err="1" smtClean="0"/>
              <a:t>etc</a:t>
            </a:r>
            <a:r>
              <a:rPr lang="en-US" sz="2800" dirty="0" smtClean="0"/>
              <a:t>)</a:t>
            </a:r>
          </a:p>
          <a:p>
            <a:pPr lvl="1"/>
            <a:r>
              <a:rPr lang="en-US" dirty="0" smtClean="0"/>
              <a:t>Will display their domain when on page</a:t>
            </a:r>
          </a:p>
        </p:txBody>
      </p:sp>
    </p:spTree>
    <p:extLst>
      <p:ext uri="{BB962C8B-B14F-4D97-AF65-F5344CB8AC3E}">
        <p14:creationId xmlns:p14="http://schemas.microsoft.com/office/powerpoint/2010/main" val="40744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or Served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webpage to talk to other sites/servers?</a:t>
            </a:r>
          </a:p>
          <a:p>
            <a:pPr lvl="1"/>
            <a:r>
              <a:rPr lang="en-US" dirty="0" smtClean="0"/>
              <a:t>Need to serve page from server</a:t>
            </a:r>
          </a:p>
          <a:p>
            <a:r>
              <a:rPr lang="en-US" dirty="0" smtClean="0"/>
              <a:t>Static pages just download and display files</a:t>
            </a:r>
          </a:p>
          <a:p>
            <a:r>
              <a:rPr lang="en-US" dirty="0" smtClean="0"/>
              <a:t>Served pages have connection with server</a:t>
            </a:r>
          </a:p>
          <a:p>
            <a:r>
              <a:rPr lang="en-US" dirty="0" smtClean="0"/>
              <a:t>Cross-Origin Policy</a:t>
            </a:r>
          </a:p>
          <a:p>
            <a:pPr lvl="1"/>
            <a:r>
              <a:rPr lang="en-US" dirty="0" smtClean="0"/>
              <a:t>Can’t just randomly call other servers if static</a:t>
            </a:r>
          </a:p>
        </p:txBody>
      </p:sp>
    </p:spTree>
    <p:extLst>
      <p:ext uri="{BB962C8B-B14F-4D97-AF65-F5344CB8AC3E}">
        <p14:creationId xmlns:p14="http://schemas.microsoft.com/office/powerpoint/2010/main" val="99757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server is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do in with one line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Python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Node.js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 err="1" smtClean="0"/>
              <a:t>Golang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Maintaining it becomes more of the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want HTTP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Nginx or Apache</a:t>
            </a:r>
          </a:p>
          <a:p>
            <a:pPr lvl="1"/>
            <a:r>
              <a:rPr lang="en-US" dirty="0" smtClean="0"/>
              <a:t>Both HTTP Server</a:t>
            </a:r>
          </a:p>
          <a:p>
            <a:pPr lvl="1"/>
            <a:r>
              <a:rPr lang="en-US" dirty="0" smtClean="0"/>
              <a:t>Redirect to port where Server code is running</a:t>
            </a:r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444926"/>
            <a:ext cx="2895600" cy="292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0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I am so lost</a:t>
            </a:r>
            <a:endParaRPr lang="en-US" dirty="0"/>
          </a:p>
        </p:txBody>
      </p:sp>
      <p:pic>
        <p:nvPicPr>
          <p:cNvPr id="11267" name="Picture 3" descr="C:\Users\SpencerFricke\Downloads\Untitled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49374"/>
            <a:ext cx="7010400" cy="522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Decide What You Want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I need to update this site constantly?</a:t>
            </a:r>
          </a:p>
          <a:p>
            <a:pPr lvl="1"/>
            <a:r>
              <a:rPr lang="en-US" dirty="0" smtClean="0"/>
              <a:t>Is someone updating the site?</a:t>
            </a:r>
          </a:p>
          <a:p>
            <a:r>
              <a:rPr lang="en-US" dirty="0" smtClean="0"/>
              <a:t>Do I want my domain displayed?</a:t>
            </a:r>
          </a:p>
          <a:p>
            <a:r>
              <a:rPr lang="en-US" dirty="0" smtClean="0"/>
              <a:t>Is my website static or have functionality</a:t>
            </a:r>
          </a:p>
          <a:p>
            <a:r>
              <a:rPr lang="en-US" dirty="0" smtClean="0"/>
              <a:t>How much do I want to spend</a:t>
            </a:r>
          </a:p>
          <a:p>
            <a:pPr lvl="1"/>
            <a:r>
              <a:rPr lang="en-US" dirty="0" smtClean="0"/>
              <a:t>In money</a:t>
            </a:r>
          </a:p>
          <a:p>
            <a:pPr lvl="1"/>
            <a:r>
              <a:rPr lang="en-US" dirty="0" smtClean="0"/>
              <a:t>In my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get some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1600200"/>
            <a:ext cx="9601200" cy="4525963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4400" b="1" dirty="0" smtClean="0"/>
              <a:t>tinyurl.com/</a:t>
            </a:r>
            <a:r>
              <a:rPr lang="en-US" sz="4400" b="1" dirty="0" err="1" smtClean="0"/>
              <a:t>WebsiteWorkshopIEEE</a:t>
            </a:r>
            <a:endParaRPr lang="en-US" sz="4800" b="1" dirty="0" smtClean="0"/>
          </a:p>
          <a:p>
            <a:pPr marL="457200" lvl="1" indent="0" algn="ctr">
              <a:buNone/>
            </a:pPr>
            <a:endParaRPr lang="en-US" sz="4800" b="1" dirty="0"/>
          </a:p>
          <a:p>
            <a:pPr marL="457200" lvl="1" indent="0" algn="ctr">
              <a:buNone/>
            </a:pPr>
            <a:endParaRPr lang="en-US" sz="4800" b="1" dirty="0" smtClean="0"/>
          </a:p>
          <a:p>
            <a:pPr marL="457200" lvl="1" indent="0" algn="ctr">
              <a:buNone/>
            </a:pPr>
            <a:r>
              <a:rPr lang="en-US" sz="4800" b="1" dirty="0" smtClean="0"/>
              <a:t>[ </a:t>
            </a:r>
            <a:r>
              <a:rPr lang="en-US" sz="4800" b="1" dirty="0" smtClean="0">
                <a:solidFill>
                  <a:srgbClr val="FF0000"/>
                </a:solidFill>
              </a:rPr>
              <a:t>Note: it’s case sensitive </a:t>
            </a:r>
            <a:r>
              <a:rPr lang="en-US" sz="4800" b="1" dirty="0" smtClean="0"/>
              <a:t>]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532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makes up a webpage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HTML (</a:t>
            </a:r>
            <a:r>
              <a:rPr lang="en-US" dirty="0" smtClean="0"/>
              <a:t>Hyper Text Markup Language)</a:t>
            </a:r>
            <a:endParaRPr lang="en-US" dirty="0" smtClean="0"/>
          </a:p>
          <a:p>
            <a:r>
              <a:rPr lang="en-US" dirty="0" smtClean="0"/>
              <a:t>CSS (Cascade </a:t>
            </a:r>
            <a:r>
              <a:rPr lang="en-US" dirty="0"/>
              <a:t>S</a:t>
            </a:r>
            <a:r>
              <a:rPr lang="en-US" dirty="0" smtClean="0"/>
              <a:t>tyle Sheet)</a:t>
            </a:r>
          </a:p>
          <a:p>
            <a:r>
              <a:rPr lang="en-US" dirty="0" smtClean="0"/>
              <a:t>JS (</a:t>
            </a:r>
            <a:r>
              <a:rPr lang="en-US" dirty="0" smtClean="0"/>
              <a:t>JavaScript)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HTML</a:t>
            </a:r>
            <a:r>
              <a:rPr lang="en-US" dirty="0"/>
              <a:t> creates the </a:t>
            </a:r>
            <a:r>
              <a:rPr lang="en-US" b="1" dirty="0">
                <a:solidFill>
                  <a:srgbClr val="FF0000"/>
                </a:solidFill>
              </a:rPr>
              <a:t>structure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page</a:t>
            </a:r>
          </a:p>
          <a:p>
            <a:r>
              <a:rPr lang="en-US" dirty="0">
                <a:solidFill>
                  <a:srgbClr val="0070C0"/>
                </a:solidFill>
              </a:rPr>
              <a:t>CSS</a:t>
            </a:r>
            <a:r>
              <a:rPr lang="en-US" dirty="0"/>
              <a:t> adds the </a:t>
            </a:r>
            <a:r>
              <a:rPr lang="en-US" b="1" dirty="0">
                <a:solidFill>
                  <a:srgbClr val="FF0000"/>
                </a:solidFill>
              </a:rPr>
              <a:t>styling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JS</a:t>
            </a:r>
            <a:r>
              <a:rPr lang="en-US" dirty="0" smtClean="0"/>
              <a:t> </a:t>
            </a:r>
            <a:r>
              <a:rPr lang="en-US" dirty="0"/>
              <a:t>brings </a:t>
            </a:r>
            <a:r>
              <a:rPr lang="en-US" b="1" dirty="0">
                <a:solidFill>
                  <a:srgbClr val="FF0000"/>
                </a:solidFill>
              </a:rPr>
              <a:t>programmatically </a:t>
            </a:r>
            <a:r>
              <a:rPr lang="en-US" b="1" dirty="0" smtClean="0">
                <a:solidFill>
                  <a:srgbClr val="FF0000"/>
                </a:solidFill>
              </a:rPr>
              <a:t>functionality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151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 program</a:t>
            </a:r>
          </a:p>
          <a:p>
            <a:pPr lvl="1"/>
            <a:r>
              <a:rPr lang="en-US" dirty="0" smtClean="0"/>
              <a:t>Knows how to display HTML and CSS</a:t>
            </a:r>
          </a:p>
          <a:p>
            <a:pPr lvl="1"/>
            <a:r>
              <a:rPr lang="en-US" dirty="0" smtClean="0"/>
              <a:t>“Compiles” and runs the JavaScript code</a:t>
            </a:r>
          </a:p>
          <a:p>
            <a:pPr lvl="1"/>
            <a:r>
              <a:rPr lang="en-US" dirty="0" smtClean="0"/>
              <a:t>Works on about every device</a:t>
            </a:r>
          </a:p>
          <a:p>
            <a:r>
              <a:rPr lang="en-US" dirty="0" smtClean="0"/>
              <a:t>Don’t need browser to </a:t>
            </a:r>
            <a:r>
              <a:rPr lang="en-US" dirty="0" smtClean="0">
                <a:solidFill>
                  <a:srgbClr val="FF0000"/>
                </a:solidFill>
              </a:rPr>
              <a:t>get</a:t>
            </a:r>
            <a:r>
              <a:rPr lang="en-US" dirty="0" smtClean="0"/>
              <a:t> webpage…</a:t>
            </a:r>
          </a:p>
          <a:p>
            <a:pPr lvl="1"/>
            <a:r>
              <a:rPr lang="en-US" dirty="0" smtClean="0"/>
              <a:t> only to </a:t>
            </a:r>
            <a:r>
              <a:rPr lang="en-US" dirty="0" smtClean="0">
                <a:solidFill>
                  <a:srgbClr val="FF0000"/>
                </a:solidFill>
              </a:rPr>
              <a:t>display</a:t>
            </a:r>
            <a:r>
              <a:rPr lang="en-US" dirty="0" smtClean="0"/>
              <a:t> it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088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is just text at core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4968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9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are just files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086600" cy="369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215" y="5257800"/>
            <a:ext cx="4089400" cy="145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39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edit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 dirty="0" smtClean="0"/>
              <a:t>Need a Text Editor</a:t>
            </a:r>
          </a:p>
          <a:p>
            <a:pPr lvl="1"/>
            <a:r>
              <a:rPr lang="en-US" dirty="0" smtClean="0"/>
              <a:t>Get a good one to save you time</a:t>
            </a:r>
          </a:p>
          <a:p>
            <a:r>
              <a:rPr lang="en-US" dirty="0" smtClean="0"/>
              <a:t>My top two suggestions:</a:t>
            </a:r>
          </a:p>
          <a:p>
            <a:pPr lvl="1"/>
            <a:r>
              <a:rPr lang="en-US" dirty="0" smtClean="0"/>
              <a:t>Sublime Text 3</a:t>
            </a:r>
          </a:p>
          <a:p>
            <a:pPr lvl="2"/>
            <a:r>
              <a:rPr lang="en-US" dirty="0" smtClean="0"/>
              <a:t>Great for editing files and lots of support</a:t>
            </a:r>
          </a:p>
          <a:p>
            <a:pPr lvl="1"/>
            <a:r>
              <a:rPr lang="en-US" dirty="0" smtClean="0"/>
              <a:t>Atom</a:t>
            </a:r>
          </a:p>
          <a:p>
            <a:pPr lvl="2"/>
            <a:r>
              <a:rPr lang="en-US" dirty="0" smtClean="0"/>
              <a:t>Has built in server to let your view webpages severed from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for Public Webpage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Name</a:t>
            </a:r>
          </a:p>
          <a:p>
            <a:r>
              <a:rPr lang="en-US" dirty="0" smtClean="0"/>
              <a:t>Server to hold your web files</a:t>
            </a:r>
          </a:p>
          <a:p>
            <a:pPr lvl="1"/>
            <a:r>
              <a:rPr lang="en-US" dirty="0" smtClean="0"/>
              <a:t>Also need to have public IP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Server?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1644735" cy="12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86502"/>
            <a:ext cx="1790700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570997"/>
            <a:ext cx="1833399" cy="122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95400"/>
            <a:ext cx="1795145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6502"/>
            <a:ext cx="1321788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12700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12700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99" y="2678654"/>
            <a:ext cx="12700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572" y="2743200"/>
            <a:ext cx="12700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4191000"/>
            <a:ext cx="82296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Any “Computer” with a way to store data, run processes, and can connect to other computers can be a </a:t>
            </a:r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21" y="2789233"/>
            <a:ext cx="12700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</TotalTime>
  <Words>611</Words>
  <Application>Microsoft Office PowerPoint</Application>
  <PresentationFormat>On-screen Show (4:3)</PresentationFormat>
  <Paragraphs>116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Host Your Own Website Workshop</vt:lpstr>
      <vt:lpstr>More Workshops This Year!</vt:lpstr>
      <vt:lpstr>What makes up a webpage</vt:lpstr>
      <vt:lpstr>The Browser</vt:lpstr>
      <vt:lpstr>Website is just text at core</vt:lpstr>
      <vt:lpstr>Websites are just files</vt:lpstr>
      <vt:lpstr>How to edit site</vt:lpstr>
      <vt:lpstr>What you need for Public Webpage</vt:lpstr>
      <vt:lpstr>What is a Server?</vt:lpstr>
      <vt:lpstr>Connect to Server</vt:lpstr>
      <vt:lpstr>How Loading a Website Works</vt:lpstr>
      <vt:lpstr>How Loading a Website Works</vt:lpstr>
      <vt:lpstr>How Internet Works</vt:lpstr>
      <vt:lpstr>IP Addresses</vt:lpstr>
      <vt:lpstr>IP Addresses</vt:lpstr>
      <vt:lpstr>What is a Domain</vt:lpstr>
      <vt:lpstr>How much does it cost?</vt:lpstr>
      <vt:lpstr>Getting a Domain name</vt:lpstr>
      <vt:lpstr>How to check a domain</vt:lpstr>
      <vt:lpstr>Have Domain, now what?</vt:lpstr>
      <vt:lpstr>Where to host server</vt:lpstr>
      <vt:lpstr>Static or Served page</vt:lpstr>
      <vt:lpstr>Starting a server is easy</vt:lpstr>
      <vt:lpstr>Will want HTTP Server</vt:lpstr>
      <vt:lpstr>Ok, I am so lost</vt:lpstr>
      <vt:lpstr>Decide What You Want First</vt:lpstr>
      <vt:lpstr>Time to get some practice!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Raspberry Pi</dc:title>
  <dc:creator>Spencer Fricke</dc:creator>
  <cp:lastModifiedBy>Spencer Fricke</cp:lastModifiedBy>
  <cp:revision>110</cp:revision>
  <dcterms:created xsi:type="dcterms:W3CDTF">2016-09-18T01:47:49Z</dcterms:created>
  <dcterms:modified xsi:type="dcterms:W3CDTF">2017-10-12T11:14:45Z</dcterms:modified>
</cp:coreProperties>
</file>